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1" r:id="rId3"/>
    <p:sldId id="280" r:id="rId4"/>
    <p:sldId id="272" r:id="rId5"/>
    <p:sldId id="279" r:id="rId6"/>
    <p:sldId id="273" r:id="rId7"/>
    <p:sldId id="282" r:id="rId8"/>
    <p:sldId id="275" r:id="rId9"/>
    <p:sldId id="278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53817-5A2E-4731-AC13-36C5F471B137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D94C0-F13D-46AB-910E-1A56056D09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187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Include the full title of your research. Ensure all authors’ names are listed accurately as per the submission.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145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Keep it simple with a polite closing line.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94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 for rationale</a:t>
            </a:r>
            <a:r>
              <a:rPr lang="en-US" dirty="0"/>
              <a:t>: Focus on the broader problem your research addresses. Highlight the significance of the issue in occupational or environmental health contexts.</a:t>
            </a:r>
          </a:p>
          <a:p>
            <a:r>
              <a:rPr lang="en-US" b="1" dirty="0"/>
              <a:t>Note to Authors for research gaps</a:t>
            </a:r>
            <a:r>
              <a:rPr lang="en-US" dirty="0"/>
              <a:t>: Specify what hasn’t been addressed in prior studies and how your research aims to fill these gaps.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98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Include 1-3 objectives. Use bullet points to make them specific and measurable.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7764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Clearly describe your approach in non-technical terms. Avoid excessive detail.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416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Focus on how the data was analyzed and justify the chosen methods. Use flowcharts if applicable.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322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Use visuals to highlight significant data trends. Avoid overcrowding the slide.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110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Use visuals to highlight significant data trends. Avoid overcrowding the slide.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407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Emphasize findings that align with your objectives. Keep text minimal and rely on visuals.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7147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 for conclusions</a:t>
            </a:r>
            <a:r>
              <a:rPr lang="en-US" dirty="0"/>
              <a:t>: Highlight the impact of your findings on policy, practice, or future research.</a:t>
            </a:r>
          </a:p>
          <a:p>
            <a:r>
              <a:rPr lang="en-US" b="1" dirty="0"/>
              <a:t>Note to Authors for funding</a:t>
            </a:r>
            <a:r>
              <a:rPr lang="en-US" dirty="0"/>
              <a:t>: Include specific funders, ethical approvals, and significant collaborators.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53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68DD6-CE7A-F25D-FFFB-45DC3EA8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8CEC4-B151-453A-970F-F7A737069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673F7-271E-B705-018D-68FB268A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24C9-F647-A45E-B3F4-7C67969AF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437C0-30E9-B72A-37A4-05B248DF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814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29F15-6A36-22EC-1246-C23CB4D71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25B97-F491-712D-5305-50D25F8E5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A7F15-6860-38D1-DC7E-1722C66A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2655-6B51-3428-FEA9-5D12B6E9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E57C1-3DCD-DCC9-3A88-32B12799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897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27767-E0A3-16FA-02FA-60C4D011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28753-64AD-912C-9284-EFD8D3C90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7BACB-AFBE-6287-214C-3C5544B91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08FD4-325D-3DF4-E6EB-A18F6255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5004D-0C95-42C5-2ECD-05AA670C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76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DBF37-F9B0-5C3F-45A8-8C384C36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9A91-D325-F875-4E35-F162D6D4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2A247-969B-07B5-46BA-7E62E7AD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29321-F8B0-9316-9C91-53B09FE9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BEA81-6D68-38CB-E04F-CBE4831E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17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5A33-3C95-6B8E-0232-5EB69369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FCB96-0F5C-B6A1-1512-802DA6381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74690-C938-9A5E-D42B-7D469712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65986-EC25-BA23-2E60-3C22D5AC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D28BD-18CA-015F-F44D-545A5A56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0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431-B152-A2A7-86E7-E41E542A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A2144-3468-33D1-FADF-0C6E4705B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2FBFF-2A34-4BB6-E9D6-EA50717A9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7F75B-5793-404F-3E1A-2077DD95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A44FA-21EF-8B92-AC84-DE20C5384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F261E-2E43-6031-35B1-14D23CAB5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45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EA00-D019-8E5B-9F0A-D1E3AF676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2D92B-D1A9-21F1-65B6-657801C4B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7AA66-D830-4F76-9486-D4C3AB2C5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440EF-3DC5-C73C-9539-7264CA9C9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63A17-423A-915E-5A12-F1DA34BDC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5D460-6398-0A57-6A7F-527995A1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7D33E7-A0AD-831D-70A0-0720843D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14C4E-E334-6598-C5D1-190EA26F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712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2CA5-C0E6-418D-4F9C-56E3028C1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4E4247-4467-10CA-AF12-2B92B523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81402-418E-B9EB-452D-8BD0229F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B5C3D-2C53-7500-7566-18AF1BA1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638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EBCA3-31E9-99F3-4C17-9B14B74A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A5FAE-1D72-CD7B-327F-C4A32753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FFBB6-1BDD-500E-CFA0-7603D155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0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50F4D-0967-F178-23ED-A5ECB6F6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6AC57-E3A4-A0DB-1B5A-B998DDE9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DCCC9-E88C-7684-A241-D8EBD24A2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054A-4D0F-E0BF-4AE2-79F89372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5055F-7AAA-F305-5994-FC66FF4A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01FCE-D62F-A494-61F5-0822AC45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43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31544-2D13-07C6-4689-74C9BC22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89CFF-4C3A-82C3-4076-9418EA156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C67C-D75F-947D-4565-3B7F118E2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7289-09AA-9017-E367-C9E39BAB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AAA2A-53AB-9183-B7F7-E4097902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3583A-40C1-FEE5-0BA8-0E2A708A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6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19458A-FD95-3FAC-EE31-C0BA0FDB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2719D-175C-405E-B0EE-8CAF032D1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7901A-F3E6-5C39-E66D-7484C523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255A-5CC5-4C3B-B38C-FBE355C3F58D}" type="datetimeFigureOut">
              <a:rPr lang="en-IN" smtClean="0"/>
              <a:t>23-01-2025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F0F66-7D29-B5D2-9D7B-E4F777BA5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DE5CF-EBF9-C536-9663-886AF61C4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81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243392" y="1074420"/>
            <a:ext cx="5836598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endParaRPr lang="en-US" sz="4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u="sng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</a:t>
            </a:r>
            <a:r>
              <a:rPr lang="en-US" sz="3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Co-Authors</a:t>
            </a:r>
          </a:p>
          <a:p>
            <a:pPr algn="ctr"/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pPr algn="ctr"/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Author’s Email: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1786"/>
            <a:ext cx="2749535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No.: AP-1 (example)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179917"/>
            <a:ext cx="6995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Note:	1. Presentation should be as per the Template within 10 slides</a:t>
            </a:r>
          </a:p>
          <a:p>
            <a:r>
              <a:rPr lang="en-US" dirty="0">
                <a:solidFill>
                  <a:srgbClr val="000099"/>
                </a:solidFill>
              </a:rPr>
              <a:t>	2. Please use Shades of Blue as the Theme of Conference Color</a:t>
            </a:r>
          </a:p>
          <a:p>
            <a:r>
              <a:rPr lang="en-US" dirty="0">
                <a:solidFill>
                  <a:srgbClr val="000099"/>
                </a:solidFill>
              </a:rPr>
              <a:t>	3. Please maintain Font size as per the Template provided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19050"/>
            <a:ext cx="2670811" cy="30995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139658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023685" y="3136613"/>
            <a:ext cx="6144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patient listening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281403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28887" y="36493"/>
            <a:ext cx="3280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Rationale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2964" y="1055370"/>
            <a:ext cx="81499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brief background explaining why this study is necessary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8887" y="3116543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Gaps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550" y="4122420"/>
            <a:ext cx="70214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Identify gaps in existing knowledge or practice.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118040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275208" y="72279"/>
            <a:ext cx="35076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Objectives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08" y="1106421"/>
            <a:ext cx="5784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clear, concise objectives of the study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351311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" y="22860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8392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Study design, population, and data collection methods.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316731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" y="22860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57472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Analytical methods or tools used.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381821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348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Key findings with visuals like graphs or tables.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143155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2778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348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Key findings with visuals like graphs or tables.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20649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0492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055370"/>
            <a:ext cx="6774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Additional findings or subgroup analyses.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250018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04920"/>
            <a:ext cx="5875020" cy="530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" y="22860"/>
            <a:ext cx="2642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037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Summarize key takeaways and implications.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" y="3581400"/>
            <a:ext cx="5927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&amp; Acknowledgement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" y="4613910"/>
            <a:ext cx="8565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Mention funding sources and acknowledge contributors.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</p:spTree>
    <p:extLst>
      <p:ext uri="{BB962C8B-B14F-4D97-AF65-F5344CB8AC3E}">
        <p14:creationId xmlns:p14="http://schemas.microsoft.com/office/powerpoint/2010/main" val="171236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494</Words>
  <Application>Microsoft Office PowerPoint</Application>
  <PresentationFormat>Widescreen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CliCONOEH2025 Presentation Template</dc:title>
  <dc:creator>CliconOEH2025</dc:creator>
  <cp:lastModifiedBy>DR LOKESH SHARMA</cp:lastModifiedBy>
  <cp:revision>52</cp:revision>
  <dcterms:created xsi:type="dcterms:W3CDTF">2024-07-07T19:01:18Z</dcterms:created>
  <dcterms:modified xsi:type="dcterms:W3CDTF">2025-01-23T08:07:30Z</dcterms:modified>
</cp:coreProperties>
</file>